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59" r:id="rId6"/>
    <p:sldId id="260" r:id="rId7"/>
    <p:sldId id="266" r:id="rId8"/>
    <p:sldId id="269" r:id="rId9"/>
    <p:sldId id="270" r:id="rId10"/>
    <p:sldId id="261" r:id="rId11"/>
    <p:sldId id="262" r:id="rId12"/>
    <p:sldId id="267" r:id="rId13"/>
    <p:sldId id="263" r:id="rId14"/>
    <p:sldId id="271" r:id="rId15"/>
    <p:sldId id="272" r:id="rId16"/>
    <p:sldId id="273" r:id="rId17"/>
    <p:sldId id="274" r:id="rId18"/>
    <p:sldId id="264" r:id="rId19"/>
    <p:sldId id="265" r:id="rId20"/>
  </p:sldIdLst>
  <p:sldSz cx="3200400" cy="1828800"/>
  <p:notesSz cx="6954838" cy="92360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kot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319" d="100"/>
          <a:sy n="319" d="100"/>
        </p:scale>
        <p:origin x="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erlynwilson@creighton.edu" TargetMode="External"/><Relationship Id="rId5" Type="http://schemas.openxmlformats.org/officeDocument/2006/relationships/hyperlink" Target="mailto:servicedesk@creighton.edu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518301"/>
            <a:ext cx="805490" cy="6876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6457" y="304285"/>
            <a:ext cx="2030910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 dirty="0">
                <a:solidFill>
                  <a:srgbClr val="FFFFFF"/>
                </a:solidFill>
                <a:latin typeface="Mokoto"/>
              </a:rPr>
              <a:t>Microsoft Teams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 dirty="0">
                <a:solidFill>
                  <a:srgbClr val="FFFFFF"/>
                </a:solidFill>
                <a:latin typeface="Mokoto"/>
              </a:rPr>
              <a:t>Tips &amp; Tricks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7298" y="997278"/>
            <a:ext cx="2080069" cy="602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9"/>
              </a:lnSpc>
            </a:pPr>
            <a:r>
              <a:rPr lang="en-US" sz="8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Cherlyn Wilson</a:t>
            </a:r>
          </a:p>
          <a:p>
            <a:pPr algn="ctr">
              <a:lnSpc>
                <a:spcPts val="1239"/>
              </a:lnSpc>
            </a:pPr>
            <a:r>
              <a:rPr lang="en-US" sz="8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Information Technology</a:t>
            </a:r>
          </a:p>
          <a:p>
            <a:pPr algn="ctr">
              <a:lnSpc>
                <a:spcPts val="1239"/>
              </a:lnSpc>
            </a:pPr>
            <a:r>
              <a:rPr lang="en-US" sz="8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1st, 2023</a:t>
            </a:r>
          </a:p>
          <a:p>
            <a:pPr algn="ctr">
              <a:lnSpc>
                <a:spcPts val="1239"/>
              </a:lnSpc>
            </a:pPr>
            <a:r>
              <a:rPr lang="en-US" sz="8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p.m. – 12:30 p.m.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&amp; Transcribe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556CF-02EA-A574-D04C-0B1B65C21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04" y="381000"/>
            <a:ext cx="2133600" cy="13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Downloading Attendance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5E631-6F74-E44D-94CE-DF358ACE0D27}"/>
              </a:ext>
            </a:extLst>
          </p:cNvPr>
          <p:cNvSpPr txBox="1"/>
          <p:nvPr/>
        </p:nvSpPr>
        <p:spPr>
          <a:xfrm>
            <a:off x="228600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Attendance Report will show up after your meeting is done.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 the box.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163E5-6D12-1921-0122-D278AA16B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87" y="533400"/>
            <a:ext cx="239661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Downloading Attendance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5E631-6F74-E44D-94CE-DF358ACE0D27}"/>
              </a:ext>
            </a:extLst>
          </p:cNvPr>
          <p:cNvSpPr txBox="1"/>
          <p:nvPr/>
        </p:nvSpPr>
        <p:spPr>
          <a:xfrm>
            <a:off x="914400" y="376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File Explorer.</a:t>
            </a:r>
          </a:p>
          <a:p>
            <a:pPr marL="91440" indent="-9144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Downloads.</a:t>
            </a:r>
          </a:p>
          <a:p>
            <a:pPr marL="91440" indent="-9144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&amp; select the spreadsheet.</a:t>
            </a:r>
          </a:p>
        </p:txBody>
      </p:sp>
      <p:pic>
        <p:nvPicPr>
          <p:cNvPr id="5" name="Snagit_SNG82C">
            <a:extLst>
              <a:ext uri="{FF2B5EF4-FFF2-40B4-BE49-F238E27FC236}">
                <a16:creationId xmlns:a16="http://schemas.microsoft.com/office/drawing/2014/main" id="{FE44DFFD-E02F-9E39-AF59-11BDBD3A8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825714"/>
            <a:ext cx="2176857" cy="9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Announcement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A1C26-6DE4-702C-12DA-F8F358D5132D}"/>
              </a:ext>
            </a:extLst>
          </p:cNvPr>
          <p:cNvSpPr txBox="1"/>
          <p:nvPr/>
        </p:nvSpPr>
        <p:spPr>
          <a:xfrm>
            <a:off x="609600" y="381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 New Conversation.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Format icon.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drop down for New Conversation.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Announcement.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Headline, subhead, &amp; your announcement.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customize the background of your headline.</a:t>
            </a:r>
          </a:p>
        </p:txBody>
      </p:sp>
      <p:pic>
        <p:nvPicPr>
          <p:cNvPr id="7" name="Snagit_SNG85A">
            <a:extLst>
              <a:ext uri="{FF2B5EF4-FFF2-40B4-BE49-F238E27FC236}">
                <a16:creationId xmlns:a16="http://schemas.microsoft.com/office/drawing/2014/main" id="{BB00EFEA-E937-7A0E-46FE-7A67C0428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92" y="562128"/>
            <a:ext cx="109308" cy="1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9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Announcement</a:t>
            </a:r>
          </a:p>
        </p:txBody>
      </p:sp>
      <p:pic>
        <p:nvPicPr>
          <p:cNvPr id="15" name="Snagit_SNG85D">
            <a:extLst>
              <a:ext uri="{FF2B5EF4-FFF2-40B4-BE49-F238E27FC236}">
                <a16:creationId xmlns:a16="http://schemas.microsoft.com/office/drawing/2014/main" id="{BEFC74D3-4129-ABD8-F81C-6B39708F5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2" y="374792"/>
            <a:ext cx="1409700" cy="3213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9B84AD4-57A4-6BF5-B07E-6EA02736AF91}"/>
              </a:ext>
            </a:extLst>
          </p:cNvPr>
          <p:cNvSpPr/>
          <p:nvPr/>
        </p:nvSpPr>
        <p:spPr>
          <a:xfrm>
            <a:off x="904876" y="528638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nagit_SNG84D">
            <a:extLst>
              <a:ext uri="{FF2B5EF4-FFF2-40B4-BE49-F238E27FC236}">
                <a16:creationId xmlns:a16="http://schemas.microsoft.com/office/drawing/2014/main" id="{C62F6CF4-E2BA-2B76-3D8C-5F42128159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2911"/>
            <a:ext cx="2051377" cy="6239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F023B53-E180-B5C1-E9A0-F4C6A1EC524E}"/>
              </a:ext>
            </a:extLst>
          </p:cNvPr>
          <p:cNvSpPr/>
          <p:nvPr/>
        </p:nvSpPr>
        <p:spPr>
          <a:xfrm>
            <a:off x="707243" y="788610"/>
            <a:ext cx="800100" cy="399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Announcement</a:t>
            </a:r>
          </a:p>
        </p:txBody>
      </p:sp>
      <p:pic>
        <p:nvPicPr>
          <p:cNvPr id="10" name="Snagit_SNG831">
            <a:extLst>
              <a:ext uri="{FF2B5EF4-FFF2-40B4-BE49-F238E27FC236}">
                <a16:creationId xmlns:a16="http://schemas.microsoft.com/office/drawing/2014/main" id="{774F1606-4CE0-4D07-FBF4-04398969F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7922"/>
            <a:ext cx="2448585" cy="11154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9B84AD4-57A4-6BF5-B07E-6EA02736AF91}"/>
              </a:ext>
            </a:extLst>
          </p:cNvPr>
          <p:cNvSpPr/>
          <p:nvPr/>
        </p:nvSpPr>
        <p:spPr>
          <a:xfrm>
            <a:off x="2771906" y="959465"/>
            <a:ext cx="280986" cy="199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00504" y="76200"/>
            <a:ext cx="2347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a Background for Video</a:t>
            </a:r>
          </a:p>
        </p:txBody>
      </p:sp>
      <p:pic>
        <p:nvPicPr>
          <p:cNvPr id="10" name="Snagit_SNG84A">
            <a:extLst>
              <a:ext uri="{FF2B5EF4-FFF2-40B4-BE49-F238E27FC236}">
                <a16:creationId xmlns:a16="http://schemas.microsoft.com/office/drawing/2014/main" id="{543BFCD9-EB3C-0FEC-44D1-1944CE2D9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8" y="400999"/>
            <a:ext cx="2055122" cy="1263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9B84AD4-57A4-6BF5-B07E-6EA02736AF91}"/>
              </a:ext>
            </a:extLst>
          </p:cNvPr>
          <p:cNvSpPr/>
          <p:nvPr/>
        </p:nvSpPr>
        <p:spPr>
          <a:xfrm>
            <a:off x="2131206" y="726498"/>
            <a:ext cx="412122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00504" y="76200"/>
            <a:ext cx="2347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a Background for Video</a:t>
            </a:r>
          </a:p>
        </p:txBody>
      </p:sp>
      <p:pic>
        <p:nvPicPr>
          <p:cNvPr id="10" name="Snagit_SNG851">
            <a:extLst>
              <a:ext uri="{FF2B5EF4-FFF2-40B4-BE49-F238E27FC236}">
                <a16:creationId xmlns:a16="http://schemas.microsoft.com/office/drawing/2014/main" id="{D3F123C9-A17C-0328-90FE-334DB3425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7" y="350178"/>
            <a:ext cx="2188686" cy="13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59543-6CE5-0C33-2264-F0E5EB75643C}"/>
              </a:ext>
            </a:extLst>
          </p:cNvPr>
          <p:cNvSpPr txBox="1"/>
          <p:nvPr/>
        </p:nvSpPr>
        <p:spPr>
          <a:xfrm>
            <a:off x="304800" y="757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https://support.microsoft.com/en-us/teams-meetings?OCID=Teams_MeetingsUbarMoreActions_Help</a:t>
            </a:r>
          </a:p>
        </p:txBody>
      </p:sp>
    </p:spTree>
    <p:extLst>
      <p:ext uri="{BB962C8B-B14F-4D97-AF65-F5344CB8AC3E}">
        <p14:creationId xmlns:p14="http://schemas.microsoft.com/office/powerpoint/2010/main" val="363318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59543-6CE5-0C33-2264-F0E5EB75643C}"/>
              </a:ext>
            </a:extLst>
          </p:cNvPr>
          <p:cNvSpPr txBox="1"/>
          <p:nvPr/>
        </p:nvSpPr>
        <p:spPr>
          <a:xfrm>
            <a:off x="685800" y="381000"/>
            <a:ext cx="2362200" cy="136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Desk: 402-280-1111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servicedesk@creighton.edu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Cherlyn Wilson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Information Technology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cherlynwilson@creighton.edu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402-280-3520</a:t>
            </a:r>
          </a:p>
        </p:txBody>
      </p:sp>
    </p:spTree>
    <p:extLst>
      <p:ext uri="{BB962C8B-B14F-4D97-AF65-F5344CB8AC3E}">
        <p14:creationId xmlns:p14="http://schemas.microsoft.com/office/powerpoint/2010/main" val="337001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8600" y="76200"/>
            <a:ext cx="1953549" cy="22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US" sz="13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Objectives: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347" y="304800"/>
            <a:ext cx="2824638" cy="123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754" lvl="1">
              <a:lnSpc>
                <a:spcPts val="1783"/>
              </a:lnSpc>
            </a:pPr>
            <a:r>
              <a:rPr lang="en-US" sz="8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our time today, you will be able to: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Teams app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icons on the left-hand side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Team or Channel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 Meeting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 Meeting &amp; Start Transcription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the Attendance List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Announcements in a Channel</a:t>
            </a:r>
          </a:p>
          <a:p>
            <a:pPr marL="270204" lvl="1" indent="-171450">
              <a:buFont typeface="Arial" panose="020B0604020202020204" pitchFamily="34" charset="0"/>
              <a:buChar char="•"/>
            </a:pPr>
            <a:r>
              <a:rPr lang="en-US" sz="814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Background for Video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2325622" y="591567"/>
            <a:ext cx="919372" cy="7849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Downloading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377D1-85C0-8552-E0C3-8FEB08D31E46}"/>
              </a:ext>
            </a:extLst>
          </p:cNvPr>
          <p:cNvSpPr txBox="1"/>
          <p:nvPr/>
        </p:nvSpPr>
        <p:spPr>
          <a:xfrm>
            <a:off x="76200" y="60960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Office365.Creighton.edu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Teams icon on the left.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or download the Teams desktop app.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Apps are also available.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72F8D-7EC9-F6CD-576E-EECAB5664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03898"/>
            <a:ext cx="609600" cy="142490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DF2EE0D-B836-C853-080D-274C315D1F68}"/>
              </a:ext>
            </a:extLst>
          </p:cNvPr>
          <p:cNvSpPr/>
          <p:nvPr/>
        </p:nvSpPr>
        <p:spPr>
          <a:xfrm>
            <a:off x="2507594" y="1437291"/>
            <a:ext cx="228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Icons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1C133-D3BC-560E-CBE3-DE8923876998}"/>
              </a:ext>
            </a:extLst>
          </p:cNvPr>
          <p:cNvSpPr txBox="1"/>
          <p:nvPr/>
        </p:nvSpPr>
        <p:spPr>
          <a:xfrm>
            <a:off x="990600" y="381000"/>
            <a:ext cx="1280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Added 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pic>
        <p:nvPicPr>
          <p:cNvPr id="16" name="Snagit_SNG82D">
            <a:extLst>
              <a:ext uri="{FF2B5EF4-FFF2-40B4-BE49-F238E27FC236}">
                <a16:creationId xmlns:a16="http://schemas.microsoft.com/office/drawing/2014/main" id="{CDE4EC6A-759B-E9AA-07C8-677C22F7E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45" y="198415"/>
            <a:ext cx="12090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&amp; Channels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377D1-85C0-8552-E0C3-8FEB08D31E46}"/>
              </a:ext>
            </a:extLst>
          </p:cNvPr>
          <p:cNvSpPr txBox="1"/>
          <p:nvPr/>
        </p:nvSpPr>
        <p:spPr>
          <a:xfrm>
            <a:off x="762000" y="457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difference?</a:t>
            </a:r>
          </a:p>
          <a:p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Department or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Others: 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Onenote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Subgroup (public or private)</a:t>
            </a:r>
          </a:p>
        </p:txBody>
      </p:sp>
    </p:spTree>
    <p:extLst>
      <p:ext uri="{BB962C8B-B14F-4D97-AF65-F5344CB8AC3E}">
        <p14:creationId xmlns:p14="http://schemas.microsoft.com/office/powerpoint/2010/main" val="111436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&amp; Channels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F70EF-CB7B-F8D1-EDBA-CAAEE82613C8}"/>
              </a:ext>
            </a:extLst>
          </p:cNvPr>
          <p:cNvSpPr txBox="1"/>
          <p:nvPr/>
        </p:nvSpPr>
        <p:spPr>
          <a:xfrm>
            <a:off x="297820" y="639265"/>
            <a:ext cx="518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8382-2382-EA7D-2583-0195B7331EA6}"/>
              </a:ext>
            </a:extLst>
          </p:cNvPr>
          <p:cNvSpPr txBox="1"/>
          <p:nvPr/>
        </p:nvSpPr>
        <p:spPr>
          <a:xfrm>
            <a:off x="173946" y="775156"/>
            <a:ext cx="586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pic>
        <p:nvPicPr>
          <p:cNvPr id="13" name="Snagit_SNG837">
            <a:extLst>
              <a:ext uri="{FF2B5EF4-FFF2-40B4-BE49-F238E27FC236}">
                <a16:creationId xmlns:a16="http://schemas.microsoft.com/office/drawing/2014/main" id="{C7F88E3C-C3F6-C346-884F-FA2838795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0" y="416502"/>
            <a:ext cx="2158146" cy="1295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827113-8B5E-F9FE-43BA-A0F964BC0A6F}"/>
              </a:ext>
            </a:extLst>
          </p:cNvPr>
          <p:cNvCxnSpPr>
            <a:cxnSpLocks/>
          </p:cNvCxnSpPr>
          <p:nvPr/>
        </p:nvCxnSpPr>
        <p:spPr>
          <a:xfrm>
            <a:off x="667424" y="754215"/>
            <a:ext cx="3530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01635C-0997-3A4A-F373-DDE4304CF127}"/>
              </a:ext>
            </a:extLst>
          </p:cNvPr>
          <p:cNvCxnSpPr>
            <a:cxnSpLocks/>
          </p:cNvCxnSpPr>
          <p:nvPr/>
        </p:nvCxnSpPr>
        <p:spPr>
          <a:xfrm>
            <a:off x="680190" y="880143"/>
            <a:ext cx="3530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3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&amp; Channels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F70EF-CB7B-F8D1-EDBA-CAAEE82613C8}"/>
              </a:ext>
            </a:extLst>
          </p:cNvPr>
          <p:cNvSpPr txBox="1"/>
          <p:nvPr/>
        </p:nvSpPr>
        <p:spPr>
          <a:xfrm>
            <a:off x="206348" y="624979"/>
            <a:ext cx="518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8382-2382-EA7D-2583-0195B7331EA6}"/>
              </a:ext>
            </a:extLst>
          </p:cNvPr>
          <p:cNvSpPr txBox="1"/>
          <p:nvPr/>
        </p:nvSpPr>
        <p:spPr>
          <a:xfrm>
            <a:off x="119058" y="760870"/>
            <a:ext cx="586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pic>
        <p:nvPicPr>
          <p:cNvPr id="16" name="Snagit_SNG82D">
            <a:extLst>
              <a:ext uri="{FF2B5EF4-FFF2-40B4-BE49-F238E27FC236}">
                <a16:creationId xmlns:a16="http://schemas.microsoft.com/office/drawing/2014/main" id="{D91DE49E-1B98-B92C-7514-811257804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3" y="404940"/>
            <a:ext cx="2126693" cy="12818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01635C-0997-3A4A-F373-DDE4304CF127}"/>
              </a:ext>
            </a:extLst>
          </p:cNvPr>
          <p:cNvCxnSpPr>
            <a:cxnSpLocks/>
          </p:cNvCxnSpPr>
          <p:nvPr/>
        </p:nvCxnSpPr>
        <p:spPr>
          <a:xfrm>
            <a:off x="605476" y="870645"/>
            <a:ext cx="3530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827113-8B5E-F9FE-43BA-A0F964BC0A6F}"/>
              </a:ext>
            </a:extLst>
          </p:cNvPr>
          <p:cNvCxnSpPr>
            <a:cxnSpLocks/>
          </p:cNvCxnSpPr>
          <p:nvPr/>
        </p:nvCxnSpPr>
        <p:spPr>
          <a:xfrm>
            <a:off x="616089" y="739929"/>
            <a:ext cx="3530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03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 Meeting</a:t>
            </a:r>
          </a:p>
        </p:txBody>
      </p:sp>
      <p:pic>
        <p:nvPicPr>
          <p:cNvPr id="13" name="Snagit_SNG83D">
            <a:extLst>
              <a:ext uri="{FF2B5EF4-FFF2-40B4-BE49-F238E27FC236}">
                <a16:creationId xmlns:a16="http://schemas.microsoft.com/office/drawing/2014/main" id="{2590FE00-6561-507B-5418-A9CDC830E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8" y="382895"/>
            <a:ext cx="2286000" cy="136970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DFF543-FDC7-D6B9-1674-53DF1FB59668}"/>
              </a:ext>
            </a:extLst>
          </p:cNvPr>
          <p:cNvSpPr/>
          <p:nvPr/>
        </p:nvSpPr>
        <p:spPr>
          <a:xfrm>
            <a:off x="2417307" y="469279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4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65" t="4896" r="15786" b="16759"/>
          <a:stretch>
            <a:fillRect/>
          </a:stretch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904" y="76200"/>
            <a:ext cx="518696" cy="44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7A454-981E-529B-1B5A-0594449E6788}"/>
              </a:ext>
            </a:extLst>
          </p:cNvPr>
          <p:cNvSpPr txBox="1"/>
          <p:nvPr/>
        </p:nvSpPr>
        <p:spPr>
          <a:xfrm>
            <a:off x="762000" y="76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 Meeting</a:t>
            </a:r>
          </a:p>
        </p:txBody>
      </p:sp>
      <p:pic>
        <p:nvPicPr>
          <p:cNvPr id="10" name="Snagit_SNG859">
            <a:extLst>
              <a:ext uri="{FF2B5EF4-FFF2-40B4-BE49-F238E27FC236}">
                <a16:creationId xmlns:a16="http://schemas.microsoft.com/office/drawing/2014/main" id="{8A2B793A-119B-78DE-50BB-EBC8DE5FA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9" y="388182"/>
            <a:ext cx="2308853" cy="13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320</Words>
  <Application>Microsoft Office PowerPoint</Application>
  <PresentationFormat>Custom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Mokoto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Innovation Fair</dc:title>
  <dc:creator>Wilson, Cherlyn J</dc:creator>
  <cp:lastModifiedBy>Wilson, Cherlyn J</cp:lastModifiedBy>
  <cp:revision>18</cp:revision>
  <cp:lastPrinted>2023-02-22T21:44:07Z</cp:lastPrinted>
  <dcterms:created xsi:type="dcterms:W3CDTF">2006-08-16T00:00:00Z</dcterms:created>
  <dcterms:modified xsi:type="dcterms:W3CDTF">2023-02-27T21:45:58Z</dcterms:modified>
  <dc:identifier>DAFX8LQ9Oas</dc:identifier>
</cp:coreProperties>
</file>